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32" r:id="rId1"/>
  </p:sldMasterIdLst>
  <p:notesMasterIdLst>
    <p:notesMasterId r:id="rId9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HY헤드라인M" panose="0203060000010101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에스코어 드림 5 Medium" panose="020B0503030302020204" pitchFamily="34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2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687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78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966BD-D784-48D8-A767-F39C9F739CFD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30309-552D-4074-BA14-5C036CD01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8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D6F84-AE14-442D-953F-EE0BC18D1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4728D-54BC-4463-AD58-B7E79652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E0587-C55B-4EAA-8EF8-A39208DE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2DA9-3B8B-464E-96EC-59058FBBB3C8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F0524-0E18-4CAC-9212-5EEEF9B1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C00AA-668E-4D73-98DD-5A3B7A5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8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96CB6-9D14-41B8-A587-9CB71E57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9E8BAA-E85F-476A-849E-CA51C200C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2169D-5F3B-4908-8C7B-EC8556BC6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AD9E-42CF-4D8C-94CC-4B0DA728195B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773A-55CD-4730-B055-174332CC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0AB55-F137-45A6-903B-1571E7E6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4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EDDBD1-C8C5-4D8D-BB00-277383F29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0D891-F099-42B0-B70D-E8D23DFC3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A2A87-4613-4047-AFC7-EC60DBA6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287A-D441-454E-A65D-EC7493C132AF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04C01-6FFA-449D-BFDB-0E1E4809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62526-562E-42A6-AB45-784FFA80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24433-8192-4A4D-B9FD-3A80EB45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FF58A-0A49-4020-ACB7-104EDBD12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9AACF-7D4A-4C91-A0F1-273F0E0C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6D8E-9F07-46B2-B1A7-5C37B9825D1E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58219-E13E-4B96-8F2D-DC158F88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4550F-E691-4EA4-9A42-FE940F90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4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D730B-3EFD-43B6-A42C-6D6D2D9A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E25F35-8B2C-487A-AB04-55A0C7C34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62233-CF70-405A-BC25-4E97FDFF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4360-760D-4B8E-A5B3-5F6B1FD16C13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CDD63-2FF1-4250-BD3D-DBB5642E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01275-2002-4366-8AFD-544020A1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8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503DA-8037-43EA-A62F-F7F6F591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4E403-3E3E-41FD-B5D7-45C2DCD62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D64C74-6AD9-44C6-BF91-01B4804D6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EE2B0-4BBE-429E-964A-9A1C5372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603-164A-44A6-A600-B9603B3337E1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66308-5F1C-4BFB-9F33-76990B08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2B30A-B135-47A4-9074-6004359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4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DCE1F-A2D5-4591-93A9-303E158C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4DA07F-C3E0-4B40-A353-89EFFD491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BA2A52-446E-444E-B73B-6D9EA686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DDB0F7-A68D-4936-BCCE-3C4340AD7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DA97F3-B455-490D-8153-E4546BDC4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D9F9D9-3E3C-423E-930B-AE33317D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FC97-9952-4632-931D-330466AE1A50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325B73-921F-4CE3-A737-F891C861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95A3E-E2A2-4991-8881-06FB92DD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2743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E1572-D6BB-49B6-9A52-34EB246D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AEEC4D-A370-48FD-81CD-061B3FC5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FA21-B075-46CC-B471-E548CE95D6CC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1D818B-D970-4B04-953D-3AF7A1B2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A825D6-BAA9-45B4-B2C3-B6D1FFB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540B3-18B3-4BC2-8B2C-CC3E4260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E671-7487-4D79-9C01-8B27F6E1F6A7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6B0C01-6D32-4FD8-A351-3527B73E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9FD2B-FDCD-4DDD-AEBA-C1E3C4DF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7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B26F6-65B9-4562-A551-8AD289DB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9EEE9-4855-45A7-B50D-3049BBEF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2E0E1-2A77-4D62-965C-FB21CAB76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9F052-6C5F-4B49-ACD6-9CCAB5B8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9A843-06F0-491C-82D8-01F89C92B7ED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25079-A7EB-48F9-BACB-92F18304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AEC40-CEEB-467F-B470-53A2DDD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01C67-A881-4825-971F-613B9694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916C1E-F8D6-42F2-AB71-E9958FF14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B7137-5128-4930-86EE-0B273FA43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D7B684-F409-4DA4-B7F1-65C8EFC4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DE64-3743-470A-8808-0EF64B60113B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9FDD4-A720-4697-8953-B124C6C1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8079-D935-461A-B8AF-C01BF136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3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0DD85A-A82A-47A1-8B27-5005CD17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E244F-6C71-4AC7-99E0-522F204E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A20AA-CC12-403E-B488-D717230AD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FC97-9952-4632-931D-330466AE1A50}" type="datetime1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EEE0E-EDF8-488D-B6EB-4ED50C0E2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2020 DIT bootcamp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34635-2471-43AC-BA77-B7D638144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A631-B0E4-42A3-A217-B8D9C8C34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8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6B1691-8CCC-4574-B8F9-61C94CA538AE}"/>
              </a:ext>
            </a:extLst>
          </p:cNvPr>
          <p:cNvSpPr txBox="1"/>
          <p:nvPr/>
        </p:nvSpPr>
        <p:spPr>
          <a:xfrm>
            <a:off x="1437317" y="599349"/>
            <a:ext cx="92408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자바프로젝트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약국재고관리프로그램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(DB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연동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)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D57082-669A-4F6C-BF84-D930974FF890}"/>
              </a:ext>
            </a:extLst>
          </p:cNvPr>
          <p:cNvCxnSpPr>
            <a:cxnSpLocks/>
          </p:cNvCxnSpPr>
          <p:nvPr/>
        </p:nvCxnSpPr>
        <p:spPr>
          <a:xfrm flipH="1">
            <a:off x="712695" y="271879"/>
            <a:ext cx="108396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97E2C3-1844-4E6A-AF39-25110B98F770}"/>
              </a:ext>
            </a:extLst>
          </p:cNvPr>
          <p:cNvCxnSpPr>
            <a:cxnSpLocks/>
          </p:cNvCxnSpPr>
          <p:nvPr/>
        </p:nvCxnSpPr>
        <p:spPr>
          <a:xfrm flipH="1">
            <a:off x="-2" y="631899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828E75-C848-4CD6-BA04-84A83567E2D2}"/>
              </a:ext>
            </a:extLst>
          </p:cNvPr>
          <p:cNvCxnSpPr>
            <a:cxnSpLocks/>
          </p:cNvCxnSpPr>
          <p:nvPr/>
        </p:nvCxnSpPr>
        <p:spPr>
          <a:xfrm>
            <a:off x="1215532" y="5577898"/>
            <a:ext cx="0" cy="615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9F07B8-606F-46F3-975B-1EED1BA214EB}"/>
              </a:ext>
            </a:extLst>
          </p:cNvPr>
          <p:cNvSpPr txBox="1"/>
          <p:nvPr/>
        </p:nvSpPr>
        <p:spPr>
          <a:xfrm>
            <a:off x="8876" y="573143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2020. 11. 27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C562A-4483-495D-B247-9E8E1C2F9B36}"/>
              </a:ext>
            </a:extLst>
          </p:cNvPr>
          <p:cNvSpPr txBox="1"/>
          <p:nvPr/>
        </p:nvSpPr>
        <p:spPr>
          <a:xfrm>
            <a:off x="1339819" y="5731786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201715287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김지윤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DB8A3F-3428-4A75-8DC9-73EEDF6D9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8" y="1727436"/>
            <a:ext cx="3513076" cy="33301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BE329E5-F9FB-4167-AE4E-A1A5DE598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69" y="2417021"/>
            <a:ext cx="2143424" cy="21434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44905B-5F58-4278-8F3C-A76990A7C06E}"/>
              </a:ext>
            </a:extLst>
          </p:cNvPr>
          <p:cNvSpPr txBox="1"/>
          <p:nvPr/>
        </p:nvSpPr>
        <p:spPr>
          <a:xfrm>
            <a:off x="5419818" y="2115731"/>
            <a:ext cx="14253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/>
              <a:t>+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7959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C3A73B7-E10F-4176-8C42-784B6681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C1CBFB-FEEA-4242-908F-329B5D0D916F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5ECA19-DBAB-4ABE-BF93-85667790D6EB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B9B62C-B9A8-4F6B-B277-F5CA90636A3B}"/>
              </a:ext>
            </a:extLst>
          </p:cNvPr>
          <p:cNvGrpSpPr/>
          <p:nvPr/>
        </p:nvGrpSpPr>
        <p:grpSpPr>
          <a:xfrm>
            <a:off x="1061776" y="0"/>
            <a:ext cx="6197600" cy="6191216"/>
            <a:chOff x="1529814" y="95262"/>
            <a:chExt cx="6197600" cy="61912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4BBC5CB-EE36-46ED-95E2-8C8CF4EC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826" y="1239861"/>
              <a:ext cx="3645287" cy="2333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C0D2D8-1C58-40FB-8BC9-B9122B39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814" y="95262"/>
              <a:ext cx="6197600" cy="619121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8511BA-8DAB-4988-9C4F-138A4F1EDAF2}"/>
              </a:ext>
            </a:extLst>
          </p:cNvPr>
          <p:cNvSpPr txBox="1"/>
          <p:nvPr/>
        </p:nvSpPr>
        <p:spPr>
          <a:xfrm>
            <a:off x="7790848" y="1298482"/>
            <a:ext cx="3339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프로그램메인화면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20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E4D75F-CCC2-48A4-93F5-1B464052F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831193"/>
            <a:ext cx="2217738" cy="1927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423DD4-8056-46CB-BC2D-6E14C8ABB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24" y="432439"/>
            <a:ext cx="3185542" cy="241458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4217821-F6E7-4561-B517-F0E8C91F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D0DBC8-8E65-4400-AB24-60C98A07E82F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B98B85-FDC0-4E86-BF8E-72B174FDADE6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F32213E-D24A-4C47-8602-9C5719982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53" y="3460572"/>
            <a:ext cx="3172519" cy="24288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498F7C-903D-4D00-8521-38B5287C7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47" y="3460572"/>
            <a:ext cx="3022912" cy="22963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5782A8-390D-4C85-B780-0B6A8A04A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5" y="3214338"/>
            <a:ext cx="2486025" cy="112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1C3BC3-3878-423C-8731-8B066A6D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3" y="1035139"/>
            <a:ext cx="2901950" cy="217778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5CADE6-A3A3-4B9A-A4E5-36E102F0A8EA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281580" y="1794796"/>
            <a:ext cx="2019139" cy="198151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FF69C0-C604-417B-888D-94B2163C3E07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6361113" y="2758398"/>
            <a:ext cx="48475" cy="70217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B8428B-26FB-4DF4-BD6B-9FBD5F6394FE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7518457" y="1794796"/>
            <a:ext cx="1356990" cy="28139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6BCD250-359C-40CE-8106-2766D005731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18457" y="1639733"/>
            <a:ext cx="1283967" cy="15506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E59605-2B88-4058-B62D-C345E8BB8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1208395"/>
            <a:ext cx="5711718" cy="43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008FECC-85B9-4E74-B2BF-27784250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43375" cy="2771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55D32-8CC4-4371-87C0-CF976FB4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775"/>
            <a:ext cx="5743575" cy="1000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9CF8E1-8703-4F4B-B853-A1230C185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0"/>
            <a:ext cx="4143375" cy="2790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D7909D-39E4-42DB-BE51-C5F4BF0B5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5" y="2790825"/>
            <a:ext cx="4114800" cy="2301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FF5F0C-942F-45D8-B074-2A1B945BEF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" y="4461394"/>
            <a:ext cx="2164312" cy="216431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6F203A-FF65-4201-AD8F-FA5849E573A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22129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E0B26F-2F0F-45F7-A1F3-7647ADFF6694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4143375" y="1385888"/>
            <a:ext cx="3905250" cy="952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A9AB454-C14C-4853-B6C5-ECA51AD321F6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143375" y="1385888"/>
            <a:ext cx="3905250" cy="25556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EEFFA009-1718-48A0-A8F0-03C63CBD8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46" y="5139876"/>
            <a:ext cx="4008957" cy="171812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B4BCE3-3CA3-4A09-9669-344F4E03E5A0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4143375" y="1385888"/>
            <a:ext cx="3958171" cy="46130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5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0F24DF-BCD0-48FF-AA2D-02BF9381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" y="4461394"/>
            <a:ext cx="2164312" cy="216431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5B0043-8695-4D2D-8E19-B285527E225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22129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94246-4051-42CC-9DDF-19FBD5B0522E}"/>
              </a:ext>
            </a:extLst>
          </p:cNvPr>
          <p:cNvSpPr txBox="1"/>
          <p:nvPr/>
        </p:nvSpPr>
        <p:spPr>
          <a:xfrm>
            <a:off x="0" y="644104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X = </a:t>
            </a:r>
            <a:r>
              <a:rPr lang="ko-KR" altLang="en-US" dirty="0"/>
              <a:t>비회원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82257A-2D2B-467D-828D-ADB4489030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96" y="4461394"/>
            <a:ext cx="2164312" cy="2164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B38A6B-1B18-4012-84A5-FAE645931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9274" cy="3771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7894AC-B9E1-47C3-AF2E-A69E210AA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95400"/>
            <a:ext cx="5629273" cy="2476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A1AF9-985E-4905-B3FF-C2602A740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9275" cy="129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1418E-25E8-4829-8591-E8D15E1F6E4F}"/>
              </a:ext>
            </a:extLst>
          </p:cNvPr>
          <p:cNvSpPr txBox="1"/>
          <p:nvPr/>
        </p:nvSpPr>
        <p:spPr>
          <a:xfrm>
            <a:off x="9391086" y="644104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O = </a:t>
            </a:r>
            <a:r>
              <a:rPr lang="ko-KR" altLang="en-US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6B1C62-6222-42E9-9D9D-41DFF5797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63" y="0"/>
            <a:ext cx="5381625" cy="37719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BCBCBD-9385-4D74-8A13-7A6322AE2F2B}"/>
              </a:ext>
            </a:extLst>
          </p:cNvPr>
          <p:cNvCxnSpPr>
            <a:cxnSpLocks/>
          </p:cNvCxnSpPr>
          <p:nvPr/>
        </p:nvCxnSpPr>
        <p:spPr>
          <a:xfrm flipV="1">
            <a:off x="10548172" y="3771900"/>
            <a:ext cx="0" cy="68949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2D852DF-9589-41A8-B986-5FF9EE0B7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58" y="4881"/>
            <a:ext cx="5381629" cy="14763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68CD30-36EA-4776-9C86-CCF6ABBEE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97" y="1481256"/>
            <a:ext cx="5362890" cy="22857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C2B1D2-95A3-4DAA-884F-C014432BDD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76" y="25116"/>
            <a:ext cx="7153275" cy="40195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3AE32ED-DD2A-414E-83AB-2219E1A32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8" y="1803570"/>
            <a:ext cx="2762250" cy="11239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3A6DE0B-F436-4181-B4A0-81C739C69A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44" y="0"/>
            <a:ext cx="5362575" cy="4686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663CB5-131F-4D83-AAAD-3D8151C0B2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8" y="0"/>
            <a:ext cx="7105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44EE31E-CEBA-44E6-8EC9-E6B37945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33A08C-29A1-4941-BFBF-FFE1724CA08B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20D6BF-BEE9-4896-A928-54B4B12F8E05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AC9273-086E-401A-B356-24452CDD1CE9}"/>
              </a:ext>
            </a:extLst>
          </p:cNvPr>
          <p:cNvSpPr txBox="1"/>
          <p:nvPr/>
        </p:nvSpPr>
        <p:spPr>
          <a:xfrm>
            <a:off x="441960" y="65347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랜덤키패드</a:t>
            </a:r>
            <a:r>
              <a:rPr lang="ko-KR" altLang="en-US" dirty="0"/>
              <a:t> 코드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56879-9AE1-45C4-9F7E-BBB6DD59E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1159454"/>
            <a:ext cx="2834640" cy="4467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3392C-EDE4-4BD4-8602-9DF29D8A0493}"/>
              </a:ext>
            </a:extLst>
          </p:cNvPr>
          <p:cNvSpPr txBox="1"/>
          <p:nvPr/>
        </p:nvSpPr>
        <p:spPr>
          <a:xfrm>
            <a:off x="3516630" y="63483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랜덤유저코드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4D97E6-3F1D-49CA-A0A3-54B1F204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30" y="1159450"/>
            <a:ext cx="6633209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C21BE533-16A9-49F2-85AA-BFEBA872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6" y="-64168"/>
            <a:ext cx="2651557" cy="717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약국제고관리프로그램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6248CA-A5FE-4DEE-8480-CFC77340FAE6}"/>
              </a:ext>
            </a:extLst>
          </p:cNvPr>
          <p:cNvCxnSpPr>
            <a:cxnSpLocks/>
          </p:cNvCxnSpPr>
          <p:nvPr/>
        </p:nvCxnSpPr>
        <p:spPr>
          <a:xfrm flipH="1">
            <a:off x="1962150" y="342900"/>
            <a:ext cx="10229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7BFC8B-A372-4670-97FC-9213A44F8B63}"/>
              </a:ext>
            </a:extLst>
          </p:cNvPr>
          <p:cNvCxnSpPr>
            <a:cxnSpLocks/>
          </p:cNvCxnSpPr>
          <p:nvPr/>
        </p:nvCxnSpPr>
        <p:spPr>
          <a:xfrm flipH="1">
            <a:off x="-2" y="5937250"/>
            <a:ext cx="12192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095291-DCEE-4300-A98A-CD84A089F8C0}"/>
              </a:ext>
            </a:extLst>
          </p:cNvPr>
          <p:cNvSpPr txBox="1"/>
          <p:nvPr/>
        </p:nvSpPr>
        <p:spPr>
          <a:xfrm>
            <a:off x="441960" y="65347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원하는약품검색코드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E905C-7962-4B86-B6D3-22D3405E59EA}"/>
              </a:ext>
            </a:extLst>
          </p:cNvPr>
          <p:cNvSpPr txBox="1"/>
          <p:nvPr/>
        </p:nvSpPr>
        <p:spPr>
          <a:xfrm>
            <a:off x="5169307" y="653472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삭제 시</a:t>
            </a:r>
            <a:r>
              <a:rPr lang="en-US" altLang="ko-KR" dirty="0"/>
              <a:t>, </a:t>
            </a:r>
            <a:r>
              <a:rPr lang="ko-KR" altLang="en-US" dirty="0"/>
              <a:t>관리자 이외에는 삭제 불가 코드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79C6A2-5B64-4ECC-92DE-FD3C3AC67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1092779"/>
            <a:ext cx="4882254" cy="4533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755A4C-1763-4890-AD41-F3798AAD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7" y="1092779"/>
            <a:ext cx="7019906" cy="45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줄기</Template>
  <TotalTime>3458</TotalTime>
  <Words>41</Words>
  <Application>Microsoft Office PowerPoint</Application>
  <PresentationFormat>와이드스크린</PresentationFormat>
  <Paragraphs>15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HY헤드라인M</vt:lpstr>
      <vt:lpstr>맑은 고딕</vt:lpstr>
      <vt:lpstr>Arial</vt:lpstr>
      <vt:lpstr>에스코어 드림 5 Medium</vt:lpstr>
      <vt:lpstr>Office 테마</vt:lpstr>
      <vt:lpstr>PowerPoint 프레젠테이션</vt:lpstr>
      <vt:lpstr>약국제고관리프로그램</vt:lpstr>
      <vt:lpstr>약국제고관리프로그램</vt:lpstr>
      <vt:lpstr>PowerPoint 프레젠테이션</vt:lpstr>
      <vt:lpstr>PowerPoint 프레젠테이션</vt:lpstr>
      <vt:lpstr>약국제고관리프로그램</vt:lpstr>
      <vt:lpstr>약국제고관리프로그램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 BOOTCAMP 신청서</dc:title>
  <dc:creator>PC</dc:creator>
  <cp:lastModifiedBy>PC</cp:lastModifiedBy>
  <cp:revision>82</cp:revision>
  <dcterms:created xsi:type="dcterms:W3CDTF">2020-10-06T04:49:12Z</dcterms:created>
  <dcterms:modified xsi:type="dcterms:W3CDTF">2020-11-27T03:47:16Z</dcterms:modified>
</cp:coreProperties>
</file>